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5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77734" autoAdjust="0"/>
  </p:normalViewPr>
  <p:slideViewPr>
    <p:cSldViewPr snapToGrid="0">
      <p:cViewPr varScale="1">
        <p:scale>
          <a:sx n="127" d="100"/>
          <a:sy n="127" d="100"/>
        </p:scale>
        <p:origin x="6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68F93-9DC0-4AE4-88E6-CB5F95738B5E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2B5F-36F4-40A4-ADE6-786A05ED55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1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
Microsoft Windows </a:t>
            </a:r>
            <a:r>
              <a:rPr lang="es-ES" dirty="0" err="1"/>
              <a:t>ofrece </a:t>
            </a:r>
            <a:r>
              <a:rPr lang="es-ES" dirty="0" err="1"/>
              <a:t>a</a:t>
            </a:r>
            <a:r>
              <a:rPr lang="es-ES" dirty="0" err="1"/>
              <a:t> los usuarios </a:t>
            </a:r>
            <a:r>
              <a:rPr lang="es-ES" dirty="0"/>
              <a:t>una </a:t>
            </a:r>
            <a:r>
              <a:rPr lang="es-ES" dirty="0" err="1"/>
              <a:t>amplia </a:t>
            </a:r>
            <a:r>
              <a:rPr lang="es-ES" dirty="0" err="1"/>
              <a:t>gama </a:t>
            </a:r>
            <a:r>
              <a:rPr lang="es-ES" dirty="0" err="1"/>
              <a:t>de </a:t>
            </a:r>
            <a:r>
              <a:rPr lang="es-ES" dirty="0" err="1"/>
              <a:t>opciones</a:t>
            </a:r>
            <a:r>
              <a:rPr lang="es-ES" dirty="0" err="1"/>
              <a:t> de personalización </a:t>
            </a:r>
            <a:r>
              <a:rPr lang="es-ES" dirty="0" err="1"/>
              <a:t>para </a:t>
            </a:r>
            <a:r>
              <a:rPr lang="es-ES" dirty="0" err="1"/>
              <a:t>adaptar </a:t>
            </a:r>
            <a:r>
              <a:rPr lang="es-ES" dirty="0"/>
              <a:t>el escritorio y </a:t>
            </a:r>
            <a:r>
              <a:rPr lang="es-ES" dirty="0" err="1"/>
              <a:t>la configuración</a:t>
            </a:r>
            <a:r>
              <a:rPr lang="es-ES" dirty="0" err="1"/>
              <a:t> del sistema </a:t>
            </a:r>
            <a:r>
              <a:rPr lang="es-ES" dirty="0" err="1"/>
              <a:t>a sus </a:t>
            </a:r>
            <a:r>
              <a:rPr lang="es-ES" dirty="0" err="1"/>
              <a:t>preferencias. </a:t>
            </a:r>
            <a:r>
              <a:rPr lang="es-ES" dirty="0"/>
              <a:t>En </a:t>
            </a:r>
            <a:r>
              <a:rPr lang="es-ES" dirty="0" err="1"/>
              <a:t>esta </a:t>
            </a:r>
            <a:r>
              <a:rPr lang="es-ES" dirty="0" err="1"/>
              <a:t>presentación, </a:t>
            </a:r>
            <a:r>
              <a:rPr lang="es-ES" dirty="0"/>
              <a:t>exploraremos </a:t>
            </a:r>
            <a:r>
              <a:rPr lang="es-ES" dirty="0" err="1"/>
              <a:t>los </a:t>
            </a:r>
            <a:r>
              <a:rPr lang="es-ES" dirty="0" err="1"/>
              <a:t>conceptos básicos </a:t>
            </a:r>
            <a:r>
              <a:rPr lang="es-ES" dirty="0" err="1"/>
              <a:t>de </a:t>
            </a:r>
            <a:r>
              <a:rPr lang="es-ES" dirty="0" err="1"/>
              <a:t>la personalización </a:t>
            </a:r>
            <a:r>
              <a:rPr lang="es-ES" dirty="0"/>
              <a:t>de Microsoft Windows </a:t>
            </a:r>
            <a:r>
              <a:rPr lang="es-ES" dirty="0" err="1"/>
              <a:t>para </a:t>
            </a:r>
            <a:r>
              <a:rPr lang="es-ES" dirty="0" err="1"/>
              <a:t>adaptarlo a </a:t>
            </a:r>
            <a:r>
              <a:rPr lang="es-ES" dirty="0" err="1"/>
              <a:t>sus </a:t>
            </a:r>
            <a:r>
              <a:rPr lang="es-ES" dirty="0" err="1"/>
              <a:t>preferencias.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92B5F-36F4-40A4-ADE6-786A05ED559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766323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Windows te permite ajustar la configuración de la pantalla según tus preferencias, incluyendo la resolución, la escala y la orientación. Exploraremos cómo ajustar esta configuración y personalizar la apariencia de tu dispositivo Windows.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210806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Windows ofrece ajustes de energía y suspensión que le permiten equilibrar el rendimiento y la duración de la batería. Exploraremos cómo ajustar estos ajustes, incluyendo la configuración del tiempo de espera de la pantalla, el ajuste del brillo y la gestión de los ajustes de la batería.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00224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Personalizar Windows puede ayudarte a hacer que tu dispositivo sea más personal y te permita trabajar de forma más eficiente. En esta presentación, hemos explorado los conceptos básicos de la personalización del escritorio, la personalización y la configuración del sistema. Esperamos que esto te haya proporcionado un excelente punto de partida para explorar todas las opciones de personalización que ofrece Windows.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013248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Comenzaremos explorando los conceptos básicos de la personalización del escritorio, incluyendo cómo cambiar el fondo y personalizar la barra de tareas. A continuación, profundizaremos en la personalización, cubriendo temas como el cambio de temas y la configuración de la pantalla de bloqueo. Por último, veremos algunos ajustes clave del sistema, incluyendo la configuración de la pantalla y los ajustes de energía y suspensión.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847853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Personalizar el escritorio es una forma estupenda de personalizar tu experiencia con Windows. Exploraremos cómo cambiar el fondo del escritorio, añadir accesos directos a la barra de tareas y personalizar la configuración de la barra de tareas.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147231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El fondo del escritorio es lo primero que ves al iniciar Windows. Exploraremos cómo cambiar el fondo para adaptarlo a tus preferencias, incluyendo el uso de tus propias imágenes, la selección entre los temas disponibles de Windows y el ajuste de la posición de la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106532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La barra de tareas es una parte esencial del escritorio de Windows, ya que proporciona acceso rápido a tus aplicaciones favoritas y a la configuración del sistema. Exploraremos cómo personalizar la barra de tareas, incluyendo cómo anclar y desanclar aplicaciones, reorganizar iconos y ajustar la configuración de la barra de tareas.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812837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La personalización te permite adaptar Windows a tu gusto. Veremos cómo cambiar los temas, ajustar la configuración de la pantalla de bloqueo y personalizar los colores y la apariencia de Windows.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31545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Windows incluye una variedad de temas preinstalados entre los que puedes elegir. Exploraremos cómo cambiar los temas, incluyendo el uso de temas personalizados, el ajuste de los colores de acento y la activación del modo oscuro.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270348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La pantalla de bloqueo es lo primero que ves al iniciar o activar tu dispositivo Windows. Exploraremos cómo personalizar la pantalla de bloqueo, incluyendo cómo cambiar la imagen de fondo, habilitar o deshabilitar la presentación de diapositivas y elegir qué aplicaciones mostrar en la pantalla de bloqueo.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91618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Windows ofrece una serie de ajustes del sistema que se pueden personalizar según tus preferencias. Veremos cómo ajustar la configuración de la pantalla, la configuración de energía y suspensión, y otros ajustes clave del sistema.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2B5F-36F4-40A4-ADE6-786A05ED559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65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BE423-BAF2-EAB7-3874-5EFBC8F8A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5775C1-B5E5-2240-FBCB-2306CF1F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E9D14-188F-B5E7-CC4C-22B93A78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489FF6-9597-C550-2E5D-78940C4B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D8B896-1BBC-9747-7427-D6C8D000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73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F1C38-33ED-5B71-795B-78FC6326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B7C664-C52F-7296-FBD2-5F35C5142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3E996-5293-EAA8-8C43-33CCD09B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6D3937-A934-B9D9-7AAE-AB669BE0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061E4-F538-218E-C8D9-354D0E02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81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E11577-26A3-CAD6-AB85-9DB8E58F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F0E00E-502D-9A93-5CF4-B4704F90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B3E9E-BE0A-551A-4FD3-F59820A1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7D751-A3AB-E33C-BDB1-0A7E547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1DF3B9-88A8-0BA9-31DF-A96D4037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36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2EB78-B207-D1D4-A99A-8C3D8467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85503F-433A-09DA-9807-07DBD29E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52DACD-E67F-AE23-EF88-227A9434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338B7-B887-BFEE-881A-1BD6BF6C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8BC24-79CB-5B17-28F6-3F83B762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97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6B5CC-976D-DB92-C3F7-5D128E99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9C8A2-36D8-B506-B9AA-D0A8FDF0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EC5B33-9243-7699-9799-AC2E1786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911B5-5653-EE7F-1244-758A0805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65235-9106-6F59-FB73-A8DD9B6A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99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5E0AD-41AA-060F-347E-BA6EB1C7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FC3A8-D1EC-CC2E-1E21-B245994D5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C3A518-D57C-7938-C9BA-9EF4ED7D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EBD93-CFC7-5005-6AC1-5A75AE9D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D09712-68E5-0DF7-B0F1-FA80CF3E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14BF92-906E-B32A-1412-7D073F91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79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9B28B-C40E-3EA6-14E4-91C27EC8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F50BE9-0035-2796-BDDC-4DEAA299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8B7F7-0A29-45F8-0B0D-A2605BA1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2542B-93AC-CD00-CDB4-FAB6F2DAF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A406A5-0AB5-DB22-FE44-B8A8D2263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C79852-335A-A2B0-0D25-663F48FC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1D0EA3-2AC8-C009-A6BA-CABD9B74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CA15C8-28E6-F67C-161F-1813D619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7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F2D39-078D-F885-45BB-19238920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68559F-40AF-B100-558F-7C1FB70C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328B6-051F-6AEA-1B19-D0ADC30A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38713-5AA5-D2FA-7C24-C8C0C0C1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01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37DD28-0A3B-E763-7390-0EB3F286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340BC4-92D8-187B-EFE7-9DE55E84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8298CB-CE4D-02A1-936D-4F4E8D93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27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0EF35-0394-EAFC-61DE-67163971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51FE1-7F08-AAFF-491A-1760E3A9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246F54-F558-5AD6-D25F-7FC3A259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838AA5-8A7F-BB40-9D28-E850EE66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8D4A7-E90B-CF4C-C5B1-9BF7E84B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0F200B-A848-B111-DDB9-2150D801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23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C14CD-2FC5-C09F-F9E6-8AD81741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3B9370-3383-C0AA-8F0E-65EBF2912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C9D8CC-1606-7966-8C87-4A3E290D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EB8A5E-790D-486F-C687-7D4CC63C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6433EC-8179-730A-CB54-451840D3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F5860-9BFB-6A30-A652-1B4721F0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7D76D4-31B2-0030-0B16-5926DA38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962503-1872-0346-D9FB-4A7386B5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98B6B4-02AC-AF18-8DD5-6C5C10548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D27108-5933-47FB-991E-103D329265E6}" type="datetimeFigureOut">
              <a:rPr lang="es-ES" smtClean="0"/>
              <a:t>18/11/2024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4155D-8A6C-F5CD-008A-B6FDD76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BCEA9-1C5F-8865-FD26-BD82938B2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9AEB44-6685-40E1-8B9A-BBE6BEF1C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6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60B462-519C-B9B8-96AD-909F2F0D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2" y="590062"/>
            <a:ext cx="5517822" cy="2838938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</a:rPr>
              <a:t>Plan de estudios básico de informática</a:t>
            </a:r>
            <a:endParaRPr lang="es-ES" sz="56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7A68C-B9CC-1C9B-5587-42C3F3FBA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4" y="4698614"/>
            <a:ext cx="5088650" cy="1198120"/>
          </a:xfrm>
        </p:spPr>
        <p:txBody>
          <a:bodyPr>
            <a:normAutofit/>
          </a:bodyPr>
          <a:lstStyle/>
          <a:p>
            <a:pPr algn="r"/>
            <a:r>
              <a:rPr lang="es-ES" sz="2000" dirty="0" err="1">
                <a:solidFill>
                  <a:srgbClr val="FFFFFF"/>
                </a:solidFill>
              </a:rPr>
              <a:t>Sesión</a:t>
            </a:r>
            <a:r>
              <a:rPr lang="es-ES" sz="2000" dirty="0">
                <a:solidFill>
                  <a:srgbClr val="FFFFFF"/>
                </a:solidFill>
              </a:rPr>
              <a:t> 4: </a:t>
            </a:r>
            <a:r>
              <a:rPr lang="es-ES" sz="2000" dirty="0" err="1">
                <a:solidFill>
                  <a:srgbClr val="FFFFFF"/>
                </a:solidFill>
              </a:rPr>
              <a:t>Personalización de </a:t>
            </a:r>
            <a:r>
              <a:rPr lang="es-ES" sz="2000" dirty="0">
                <a:solidFill>
                  <a:srgbClr val="FFFFFF"/>
                </a:solidFill>
              </a:rPr>
              <a:t>Microsoft Windows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Marcador de contenido 4" descr="Generic Smart Digital Device Series">
            <a:extLst>
              <a:ext uri="{FF2B5EF4-FFF2-40B4-BE49-F238E27FC236}">
                <a16:creationId xmlns:a16="http://schemas.microsoft.com/office/drawing/2014/main" id="{CEC2CC72-7AD1-481C-87A2-7C58D3F6D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143" r="12377" b="-1"/>
          <a:stretch/>
        </p:blipFill>
        <p:spPr>
          <a:xfrm>
            <a:off x="1" y="2613892"/>
            <a:ext cx="4946906" cy="36893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001D8B6-A947-8CAF-70BB-9B59EC3A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Configuración de pantalla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0EBF63-C09F-99F3-FC6A-917171F9365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Resolución de pantalla</a:t>
            </a:r>
          </a:p>
          <a:p>
            <a:pPr marL="0" lvl="1" indent="0">
              <a:buNone/>
            </a:pPr>
            <a:r>
              <a:rPr lang="en-US" sz="1400"/>
              <a:t>La resolución de pantalla determina el número de píxeles que se muestran en la pantalla, lo que afecta a la nitidez y claridad de las imágenes y el texto. Windows le permite ajustar la resolución de la pantalla según sus preferencias y las capacidades de su pantalla.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Escalado</a:t>
            </a:r>
          </a:p>
          <a:p>
            <a:pPr marL="0" lvl="1" indent="0">
              <a:buNone/>
            </a:pPr>
            <a:r>
              <a:rPr lang="en-US" sz="1400"/>
              <a:t>La escala le permite ajustar el tamaño del texto, las aplicaciones y otros elementos de la pantalla, para que sean más fáciles de leer y usar. Windows le permite ajustar la configuración de escala para adaptarla a sus preferencias y a las capacidades de su pantalla.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Orientación</a:t>
            </a:r>
          </a:p>
          <a:p>
            <a:pPr marL="0" lvl="1" indent="0">
              <a:buNone/>
            </a:pPr>
            <a:r>
              <a:rPr lang="en-US" sz="1400"/>
              <a:t>La orientación determina la alineación de la pantalla, ya sea en modo vertical u horizontal. Windows le permite ajustar la configuración de orientación para adaptarla a sus preferencias y a las capacidades de su pantalla.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633032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Home office">
            <a:extLst>
              <a:ext uri="{FF2B5EF4-FFF2-40B4-BE49-F238E27FC236}">
                <a16:creationId xmlns:a16="http://schemas.microsoft.com/office/drawing/2014/main" id="{A9697D93-58F8-407A-A965-4530F18678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1675" r="23259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452943B-C3FF-BA82-5842-15C8402A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Configuración de energía y suspensión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5E14E0-4B43-F585-42C4-620CEFBF1C4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Tiempo de espera de la pantalla</a:t>
            </a:r>
          </a:p>
          <a:p>
            <a:pPr marL="0" lvl="1" indent="0">
              <a:buNone/>
            </a:pPr>
            <a:r>
              <a:rPr lang="en-US" sz="1400"/>
              <a:t>La configuración de energía de Windows te permite ajustar el tiempo de espera de la pantalla para ahorrar batería. Esto ayuda a optimizar el consumo de energía y puede prolongar la vida útil de tu dispositivo.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Configuración de brillo</a:t>
            </a:r>
          </a:p>
          <a:p>
            <a:pPr marL="0" lvl="1" indent="0">
              <a:buNone/>
            </a:pPr>
            <a:r>
              <a:rPr lang="en-US" sz="1400"/>
              <a:t>La configuración de energía y suspensión de Windows le permite ajustar el brillo de la pantalla de su dispositivo. Esto puede ayudar a ahorrar batería y reducir la fatiga visual.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Administrar la configuración de la batería</a:t>
            </a:r>
          </a:p>
          <a:p>
            <a:pPr marL="0" lvl="1" indent="0">
              <a:buNone/>
            </a:pPr>
            <a:r>
              <a:rPr lang="en-US" sz="1400"/>
              <a:t>La configuración de energía y suspensión de Windows le permite administrar la configuración de la batería, incluido el modo de ahorro de batería, el uso de la batería por aplicación y el porcentaje de batería. Esto puede ayudarle a optimizar la duración y el rendimiento de la batería de su dispositivo.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268205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net messages digital concept icon on binary data code background">
            <a:extLst>
              <a:ext uri="{FF2B5EF4-FFF2-40B4-BE49-F238E27FC236}">
                <a16:creationId xmlns:a16="http://schemas.microsoft.com/office/drawing/2014/main" id="{AF0438D1-25EA-4364-A54D-DBB42438B6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479" r="5256"/>
          <a:stretch/>
        </p:blipFill>
        <p:spPr>
          <a:xfrm>
            <a:off x="-1" y="914399"/>
            <a:ext cx="6657255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665683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65BDF122-FD09-C507-1D2D-8317A510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4" y="914400"/>
            <a:ext cx="4261104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/>
              <a:t>Conclusión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7424BE-6FD6-FE0F-E1F8-5644BE0208A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69905" y="2176036"/>
            <a:ext cx="4261104" cy="412188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marL="0" lvl="1" indent="0">
              <a:buNone/>
            </a:pPr>
            <a:r>
              <a:rPr lang="en-US" sz="1400"/>
              <a:t>Personalizar Windows puede ayudarle a hacer que su dispositivo sea más personal y permitirle trabajar de forma más eficiente. En esta presentación, hemos explorado los conceptos básicos de la personalización del escritorio, la personalización y la configuración del sistema. Esperamos que esto le haya proporcionado un excelente punto de partida para explorar todas las opciones de personalización que ofrece Windows.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006061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Generic color swatch book with computer and components">
            <a:extLst>
              <a:ext uri="{FF2B5EF4-FFF2-40B4-BE49-F238E27FC236}">
                <a16:creationId xmlns:a16="http://schemas.microsoft.com/office/drawing/2014/main" id="{86ABCBA3-A99F-4D10-8032-6BB1282796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44934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66A9E71-C759-51A3-4B0D-6A051571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Presentación general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AF5ED-7FD4-AE10-7C7D-F0095CF64877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Personalización del escritorio</a:t>
            </a:r>
          </a:p>
          <a:p>
            <a:pPr marL="0" lvl="1" indent="0">
              <a:buNone/>
            </a:pPr>
            <a:r>
              <a:rPr lang="en-US" sz="1400"/>
              <a:t>Personalizar el escritorio es esencial para personalizar el equipo. Esto incluye cambiar el fondo y personalizar la barra de tareas para que sea más fácil de usar.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Personalización</a:t>
            </a:r>
          </a:p>
          <a:p>
            <a:pPr marL="0" lvl="1" indent="0">
              <a:buNone/>
            </a:pPr>
            <a:r>
              <a:rPr lang="en-US" sz="1400"/>
              <a:t>La personalización implica cambiar los temas y la configuración de la pantalla de bloqueo. Esto ayuda a crear una experiencia única para cada usuario.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Configuración del sistema</a:t>
            </a:r>
          </a:p>
          <a:p>
            <a:pPr marL="0" lvl="1" indent="0">
              <a:buNone/>
            </a:pPr>
            <a:r>
              <a:rPr lang="en-US" sz="1400"/>
              <a:t>La configuración del sistema es importante para optimizar el rendimiento de tu ordenador. Abordaremos la configuración de la pantalla, la configuración de energía y suspensión, y mucho más.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4294944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digital letters ebook alphabet reading file on screen">
            <a:extLst>
              <a:ext uri="{FF2B5EF4-FFF2-40B4-BE49-F238E27FC236}">
                <a16:creationId xmlns:a16="http://schemas.microsoft.com/office/drawing/2014/main" id="{7F0F9079-648D-4B77-A159-CB2F5EA385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895" r="48699" b="-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5613DE5-DA67-20A4-45FF-5F761CE9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Personalizar el escritorio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EDB6C5-6D21-AEDE-BBC3-406BD0C317F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Cambiar el fondo del escritorio</a:t>
            </a:r>
          </a:p>
          <a:p>
            <a:pPr marL="0" lvl="1" indent="0">
              <a:buNone/>
            </a:pPr>
            <a:r>
              <a:rPr lang="en-US" sz="1400"/>
              <a:t>Cambiar el fondo del escritorio es fácil y una forma estupenda de personalizar el equipo. Puede elegir entre una gran variedad de imágenes preinstaladas o añadir las suyas propias.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Añadir accesos directos a la barra de tareas</a:t>
            </a:r>
          </a:p>
          <a:p>
            <a:pPr marL="0" lvl="1" indent="0">
              <a:buNone/>
            </a:pPr>
            <a:r>
              <a:rPr lang="en-US" sz="1400"/>
              <a:t>Añadir accesos directos a la barra de tareas es una forma estupenda de acceder rápidamente a tus aplicaciones favoritas. Puedes añadir o eliminar accesos directos y reorganizarlos según tus preferencias.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Personalizar la configuración de la barra de tareas</a:t>
            </a:r>
          </a:p>
          <a:p>
            <a:pPr marL="0" lvl="1" indent="0">
              <a:buNone/>
            </a:pPr>
            <a:r>
              <a:rPr lang="en-US" sz="1400"/>
              <a:t>Personalizar la configuración de la barra de tareas puede mejorar tu productividad. Puedes elegir ocultar o mostrar los iconos de la barra de tareas, cambiar el color y la transparencia, e incluso ocultar automáticamente la barra de tareas.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913703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Gear, Engine, Wheel, Machine Part, Steel">
            <a:extLst>
              <a:ext uri="{FF2B5EF4-FFF2-40B4-BE49-F238E27FC236}">
                <a16:creationId xmlns:a16="http://schemas.microsoft.com/office/drawing/2014/main" id="{C55533DF-DFD3-47AC-AF77-64CFE1FEEA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5696"/>
          <a:stretch/>
        </p:blipFill>
        <p:spPr>
          <a:xfrm>
            <a:off x="20" y="535709"/>
            <a:ext cx="8229580" cy="58206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7985C-B0C3-CC50-E86A-B5EBA40E0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635924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15D0B5E-A8BD-521D-13DF-3D3634B6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126" y="979051"/>
            <a:ext cx="2811879" cy="180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/>
              <a:t>Cambiar el fondo del escritorio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418591-F201-42EF-E221-5A47A9F65F1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719128" y="2922624"/>
            <a:ext cx="2811880" cy="340995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en-US" sz="1400" b="1"/>
          </a:p>
          <a:p>
            <a:pPr marL="0" lvl="1" indent="0">
              <a:buNone/>
            </a:pPr>
            <a:r>
              <a:rPr lang="en-US" sz="1400"/>
              <a:t>Windows te permite personalizar el fondo del escritorio utilizando tus propias imágenes, eligiendo entre los temas disponibles de Windows y ajustando la posición de la imagen.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8697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0327AF-B77D-6868-602F-3E4D27B6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Personalizar la barra de tareas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EE0D92-A313-A476-0BE5-8DC005EC63F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633236"/>
            <a:ext cx="5737860" cy="366698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Anclar y desanclar aplicaciones</a:t>
            </a:r>
          </a:p>
          <a:p>
            <a:pPr marL="0" lvl="1" indent="0">
              <a:buNone/>
            </a:pPr>
            <a:r>
              <a:rPr lang="en-US" sz="1400"/>
              <a:t>Puedes anclar y desanclar aplicaciones fácilmente en la barra de tareas para personalizar tu escritorio. Esto te permite acceder rápidamente a tus aplicaciones favoritas sin tener que buscarlas.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Reorganizar iconos</a:t>
            </a:r>
          </a:p>
          <a:p>
            <a:pPr marL="0" lvl="1" indent="0">
              <a:buNone/>
            </a:pPr>
            <a:r>
              <a:rPr lang="en-US" sz="1400"/>
              <a:t>También puede reorganizar los iconos de la barra de tareas según sus necesidades. Esto le permite organizar sus aplicaciones y configuraciones de la forma que le resulte más lógica.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Ajustar la configuración de la barra de tareas</a:t>
            </a:r>
          </a:p>
          <a:p>
            <a:pPr marL="0" lvl="1" indent="0">
              <a:buNone/>
            </a:pPr>
            <a:r>
              <a:rPr lang="en-US" sz="1400"/>
              <a:t>Puedes ajustar la configuración de la barra de tareas para personalizar su apariencia y funcionalidad. Esto incluye cambiar la ubicación, el tamaño y el color de la barra de tareas, así como habilitar o deshabilitar sus funciones.</a:t>
            </a:r>
            <a:endParaRPr lang="es-E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4K Resolution">
            <a:extLst>
              <a:ext uri="{FF2B5EF4-FFF2-40B4-BE49-F238E27FC236}">
                <a16:creationId xmlns:a16="http://schemas.microsoft.com/office/drawing/2014/main" id="{6E6E7CD5-5961-4375-9DDB-EB050499EE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55179" y="3838812"/>
            <a:ext cx="4375829" cy="24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5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Repairing pc...">
            <a:extLst>
              <a:ext uri="{FF2B5EF4-FFF2-40B4-BE49-F238E27FC236}">
                <a16:creationId xmlns:a16="http://schemas.microsoft.com/office/drawing/2014/main" id="{B1F2AC23-AFED-4F4D-8379-7D039FE88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006" r="30057" b="-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FCB6016-BCD9-C9AB-BE79-EA956A95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Personalización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6B5190-C9B0-A2CC-DBC8-2BDF0309680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Cambiar temas</a:t>
            </a:r>
          </a:p>
          <a:p>
            <a:pPr marL="0" lvl="1" indent="0">
              <a:buNone/>
            </a:pPr>
            <a:r>
              <a:rPr lang="en-US" sz="1400"/>
              <a:t>Windows ofrece una variedad de temas que se pueden personalizar según tus preferencias. Puedes cambiar el tema, el fondo de pantalla y el protector de pantalla para personalizar tu escritorio.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Ajustar la configuración de la pantalla de bloqueo</a:t>
            </a:r>
          </a:p>
          <a:p>
            <a:pPr marL="0" lvl="1" indent="0">
              <a:buNone/>
            </a:pPr>
            <a:r>
              <a:rPr lang="en-US" sz="1400"/>
              <a:t>Puedes personalizar la configuración de la pantalla de bloqueo seleccionando una imagen de fondo, cambiando el formato de la hora o mostrando actualizaciones rápidas del estado.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Personalizar los colores y la apariencia de Windows</a:t>
            </a:r>
          </a:p>
          <a:p>
            <a:pPr marL="0" lvl="1" indent="0">
              <a:buNone/>
            </a:pPr>
            <a:r>
              <a:rPr lang="en-US" sz="1400"/>
              <a:t>Puede personalizar los colores y la apariencia de Windows cambiando el tamaño de la fuente, la escala y los colores de acento. También puede personalizar la configuración de la barra de tareas, el menú Inicio y el Centro de acciones.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796130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Sunset on Maui with the resort pool in the foreground.">
            <a:extLst>
              <a:ext uri="{FF2B5EF4-FFF2-40B4-BE49-F238E27FC236}">
                <a16:creationId xmlns:a16="http://schemas.microsoft.com/office/drawing/2014/main" id="{E404B142-03EF-44DB-BB1D-676A9A886E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4983" r="10567" b="-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81F8D86-F1FD-60BE-90BD-42EB5C38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Cambiar temas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961852-0BF3-BEEA-9D15-B36FAC02F82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Cambiar temas</a:t>
            </a:r>
          </a:p>
          <a:p>
            <a:pPr marL="0" lvl="1" indent="0">
              <a:buNone/>
            </a:pPr>
            <a:r>
              <a:rPr lang="en-US" sz="1400"/>
              <a:t>Windows 10 incluye una serie de temas preinstalados entre los que puede elegir. En este punto clave se explica cómo cambiar los temas en Windows 10.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Ajustar los colores de acento</a:t>
            </a:r>
          </a:p>
          <a:p>
            <a:pPr marL="0" lvl="1" indent="0">
              <a:buNone/>
            </a:pPr>
            <a:r>
              <a:rPr lang="en-US" sz="1400"/>
              <a:t>En Windows 10, los colores de acento se utilizan para resaltar determinadas partes de la interfaz de usuario, como botones y enlaces. Este punto clave explica cómo ajustar los colores de acento en Windows 10.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Habilitar el modo oscuro</a:t>
            </a:r>
          </a:p>
          <a:p>
            <a:pPr marL="0" lvl="1" indent="0">
              <a:buNone/>
            </a:pPr>
            <a:r>
              <a:rPr lang="en-US" sz="1400"/>
              <a:t>El modo oscuro es una función muy popular en los sistemas operativos modernos, ya que reduce la fatiga visual y se ve mejor en situaciones de poca luz. Este punto clave explica cómo habilitar el modo oscuro en Windows 10.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464817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mosaic of flowers and landscapes in the reflection of the mirrored building">
            <a:extLst>
              <a:ext uri="{FF2B5EF4-FFF2-40B4-BE49-F238E27FC236}">
                <a16:creationId xmlns:a16="http://schemas.microsoft.com/office/drawing/2014/main" id="{3B76D0AC-97A1-4CCB-9A72-FCD10AE868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637" r="18297" b="2"/>
          <a:stretch/>
        </p:blipFill>
        <p:spPr>
          <a:xfrm>
            <a:off x="20" y="914399"/>
            <a:ext cx="4416532" cy="53535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09A85DD-71BB-F4A3-7D3C-371813B6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Configuración de la pantalla de bloqueo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3ADE45-B02E-6A40-9730-46DADB1FC4F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Personalizar imagen de fondo</a:t>
            </a:r>
          </a:p>
          <a:p>
            <a:pPr marL="0" lvl="1" indent="0">
              <a:buNone/>
            </a:pPr>
            <a:r>
              <a:rPr lang="en-US" sz="1400"/>
              <a:t>Puedes personalizar la imagen de fondo de la pantalla de bloqueo seleccionando una imagen de tu dispositivo o eligiendo una de las imágenes preinstaladas.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Activar o desactivar la presentación de diapositivas</a:t>
            </a:r>
          </a:p>
          <a:p>
            <a:pPr marL="0" lvl="1" indent="0">
              <a:buNone/>
            </a:pPr>
            <a:r>
              <a:rPr lang="en-US" sz="1400"/>
              <a:t>Puedes activar o desactivar la función de presentación de diapositivas en la pantalla de bloqueo, que mostrará una serie de imágenes como una presentación.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Elegir aplicaciones en la pantalla de bloqueo</a:t>
            </a:r>
          </a:p>
          <a:p>
            <a:pPr marL="0" lvl="1" indent="0">
              <a:buNone/>
            </a:pPr>
            <a:r>
              <a:rPr lang="en-US" sz="1400"/>
              <a:t>Puede elegir qué aplicaciones mostrar en la pantalla de bloqueo, como el correo electrónico, el calendario y el tiempo, para acceder rápidamente a la información importante.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677926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202="http://schemas.microsoft.com/office/powerpoint/2020/0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File folder data computer">
            <a:extLst>
              <a:ext uri="{FF2B5EF4-FFF2-40B4-BE49-F238E27FC236}">
                <a16:creationId xmlns:a16="http://schemas.microsoft.com/office/drawing/2014/main" id="{066C3118-C916-414E-943D-01A2D90043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8562" r="19634"/>
          <a:stretch/>
        </p:blipFill>
        <p:spPr>
          <a:xfrm>
            <a:off x="7776429" y="914400"/>
            <a:ext cx="4414591" cy="53571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774468" y="6271515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A95BA68-6C3B-8576-8294-CB7923E3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6291472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/>
              <a:t>Configuración del sistema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351815-3597-E1E6-B608-BFDCA625670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0080" y="2176036"/>
            <a:ext cx="6291472" cy="412394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Configuración de pantalla</a:t>
            </a:r>
          </a:p>
          <a:p>
            <a:pPr marL="0" lvl="1" indent="0">
              <a:buNone/>
            </a:pPr>
            <a:r>
              <a:rPr lang="en-US" sz="1400"/>
              <a:t>Windows ofrece varias configuraciones de pantalla que se pueden personalizar según tus preferencias. La resolución, el brillo y la orientación de la pantalla son algunas de las configuraciones clave que se pueden ajustar.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Configuración de energía y suspensión</a:t>
            </a:r>
          </a:p>
          <a:p>
            <a:pPr marL="0" lvl="1" indent="0">
              <a:buNone/>
            </a:pPr>
            <a:r>
              <a:rPr lang="en-US" sz="1400"/>
              <a:t>La configuración de energía y suspensión permite a los usuarios ajustar el consumo de energía y el modo de suspensión del equipo. Esta configuración ayuda a ahorrar energía y prolongar la duración de la batería.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400" b="1"/>
              <a:t>Otros ajustes clave del sistema</a:t>
            </a:r>
          </a:p>
          <a:p>
            <a:pPr marL="0" lvl="1" indent="0">
              <a:buNone/>
            </a:pPr>
            <a:r>
              <a:rPr lang="en-US" sz="1400"/>
              <a:t>Windows ofrece otras opciones de configuración del sistema que se pueden personalizar según sus preferencias. Estas opciones incluyen las preferencias de idioma, la configuración de la fecha y la hora, y mucho más.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667381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1566</Words>
  <Application>Microsoft Office PowerPoint</Application>
  <PresentationFormat>Panorámica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Grandview Display</vt:lpstr>
      <vt:lpstr>Tema de Office</vt:lpstr>
      <vt:lpstr>Basic Computing Curriculum</vt:lpstr>
      <vt:lpstr>Presentation Overview</vt:lpstr>
      <vt:lpstr>Customizing Desktop</vt:lpstr>
      <vt:lpstr>Changing Desktop Background</vt:lpstr>
      <vt:lpstr>Customizing Taskbar</vt:lpstr>
      <vt:lpstr>Personalization</vt:lpstr>
      <vt:lpstr>Changing Themes</vt:lpstr>
      <vt:lpstr>Lock Screen Settings</vt:lpstr>
      <vt:lpstr>System Settings</vt:lpstr>
      <vt:lpstr>Display Settings</vt:lpstr>
      <vt:lpstr>Power and Sleep Settings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Manel Mena</dc:creator>
  <lastModifiedBy>Manel Mena</lastModifiedBy>
  <revision>11</revision>
  <dcterms:created xsi:type="dcterms:W3CDTF">2024-08-26T14:14:55.0000000Z</dcterms:created>
  <dcterms:modified xsi:type="dcterms:W3CDTF">2024-11-18T10:59:07.0000000Z</dcterms:modified>
  <keywords>, docId:D59C3D19A3C2DE3E273F47F2FAC1BC7B</keywords>
</coreProperties>
</file>